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79" r:id="rId3"/>
    <p:sldId id="580" r:id="rId4"/>
    <p:sldId id="576" r:id="rId5"/>
    <p:sldId id="574" r:id="rId6"/>
    <p:sldId id="578" r:id="rId7"/>
    <p:sldId id="596" r:id="rId8"/>
    <p:sldId id="601" r:id="rId9"/>
    <p:sldId id="590" r:id="rId10"/>
    <p:sldId id="591" r:id="rId11"/>
    <p:sldId id="592" r:id="rId12"/>
    <p:sldId id="594" r:id="rId13"/>
    <p:sldId id="598" r:id="rId14"/>
    <p:sldId id="597" r:id="rId15"/>
    <p:sldId id="595" r:id="rId16"/>
    <p:sldId id="593" r:id="rId17"/>
    <p:sldId id="581" r:id="rId18"/>
    <p:sldId id="582" r:id="rId19"/>
    <p:sldId id="583" r:id="rId20"/>
    <p:sldId id="602" r:id="rId21"/>
    <p:sldId id="585" r:id="rId22"/>
    <p:sldId id="587" r:id="rId23"/>
    <p:sldId id="588" r:id="rId24"/>
    <p:sldId id="589" r:id="rId25"/>
    <p:sldId id="586" r:id="rId26"/>
    <p:sldId id="584" r:id="rId27"/>
    <p:sldId id="600" r:id="rId28"/>
    <p:sldId id="59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4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C9D8DA-66F3-4EE7-B818-FBBEE5BF4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00417B-A375-434D-B82A-B795D2AF0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001037-2E05-4434-87A6-88C6D615F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42422-B260-48F9-A024-E12B1E5C8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FE81-CB45-4CA7-A5A7-F2360730F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0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AF676-6D09-4B6E-85F7-CCD9371B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646828-06AD-4FBB-A976-8CDDA23AE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15CE2A-E535-4693-8E50-A2D12B50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B0CCBC-01EF-4B18-9853-FEDF0B58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F0EDDD-CA94-460A-A508-E3CEFDE0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6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311ECB-1D98-4056-856A-D3792DEB0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1634D20-3144-4CA8-9C18-D269C3E2C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1CBCF7-CD01-4186-BE30-4CBE0DB5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0E1895-93CC-421B-AE84-B11C37C36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DB8C73-C295-446E-9605-25919F72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1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F81DDD-A5BF-4271-BEA2-042CECCBB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D05773-8DE5-4A25-AE42-5E93599A3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FF9F05-EFDE-4353-8FEA-51F76944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7D520C-F13A-4058-A913-438F6276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E13590-79AB-4E90-83E7-7C90F6D4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69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8ECF0D-8093-4FBE-B609-1302796E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F4979F-0F1E-4F01-BADD-E0EDAAF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552E98-444F-4B22-AFEE-86885F8F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584AB7-1B63-4365-845E-3564B1C2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AE66B3-B033-4A35-9DFD-0F1F56D7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2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5A965-0E93-4097-B7F2-E055E495D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4057B7-B8E0-4308-ABC7-CEE994814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266710-BA57-4E28-B4EA-F560FDB98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12FE46-0E85-4CC0-B471-32DA5B0C4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3B4CEF-6BF4-4085-92DC-E463DA1EE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C40982-3E35-435D-B184-01AA3D79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70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206CB-7CE7-4639-A582-B968174F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CBEF8B-B36E-4BC7-93D7-803DBB019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E4E64-FF74-491D-9F8C-7C493E88E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F079E0-0527-4597-847C-5D0F61511F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AA2A963-F47A-46A8-A476-70FD6A23C4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F1CA5D-2147-4695-9A54-35013D90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CEA097-DF87-457A-AEC2-6006A1746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2F80311-57C0-4E23-B84E-BF85482C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42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A8C18A-D82C-4246-BEA5-DCB16A55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10F070-7931-4443-BE10-3943007A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F4706C-6F8E-4169-908E-BE3F0961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289080-2253-4E86-979C-3341FCE87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4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0E3FA6-3801-4E3A-B019-3B0D2310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83C021E-67DE-4F85-BFCC-03A4019C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0B4919-980F-49B0-BA05-3DD3D614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1C07A-0A30-4F2F-B99D-18F66CFE9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07CD22-CE52-4555-9A1B-38DBA8593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99C7302-CCEC-47F1-912B-6EB9EAB34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4B2702-8F3D-4896-815C-2F94C2262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C4C72C-F8F9-4589-8425-A5046024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7C7B58-7E21-464B-94DD-AA683B76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76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56B4E-1221-4531-983D-09ECB6D8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BA89D5F-566B-429D-B5F4-F68EBC7BD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FEC09C-E5F6-45BB-8865-5B43E1CF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19250F-BF42-441B-B54C-39C4CA6E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BD361D-1D2C-4141-A068-6D83A6D8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DA6240-8114-47BB-9368-ABB7A1AD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7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0BD3B3-8293-41C7-AC6C-C0B3071D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4B3F38-8F30-40B5-91C1-B8355C01B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3B5B5C-4DDB-4EBD-A93B-9AC57D526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D9061-FF03-401D-8A0E-26E797E4A582}" type="datetimeFigureOut">
              <a:rPr lang="zh-CN" altLang="en-US" smtClean="0"/>
              <a:t>2019/5/21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3CD991-ABD9-462D-94AA-03929DE97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693324-3DF8-41D4-99DF-528D309AD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210DD-C7AC-487B-B010-F2D885C275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2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4B053-BB10-499E-B0F9-A52848AE8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614" y="1122363"/>
            <a:ext cx="10537372" cy="2387600"/>
          </a:xfrm>
        </p:spPr>
        <p:txBody>
          <a:bodyPr/>
          <a:lstStyle/>
          <a:p>
            <a:r>
              <a:rPr lang="en-US" altLang="zh-CN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Technology</a:t>
            </a:r>
            <a:endParaRPr lang="zh-CN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29C11A-1B07-44E6-A505-56F9798DAF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2019 Class 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792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58E1F7-7653-44D8-A5E5-F37B6974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DFE621-0272-42F2-A2D7-714C42A85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E7F527-77A3-42D5-838D-C1E0CDD2B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51" y="0"/>
            <a:ext cx="6950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153D0-2459-4B58-90E2-BAB797878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5307D-C07A-4CC1-9A5C-61507935A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B13E03-BDA2-45E7-81A8-CDA61A34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77" y="0"/>
            <a:ext cx="8917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5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D49AA-9F42-42E0-892B-7A2B6674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B0295-BBD3-49F6-ABE2-EF3801E0A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33B98F-B8D1-422F-BB4B-C8AF6B5BA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04775"/>
            <a:ext cx="571500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DDA6E-43DC-4720-A9B4-12A39C58F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F43FD-78D5-4913-87E1-27928188A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A2051F0-AEF2-4D71-86B5-585DCD8C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371"/>
            <a:ext cx="12192000" cy="52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99B07-94A8-4F85-8846-10770D0C9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2132BA-CEE2-45AE-9717-F7AA73312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6A120D-E845-4DD1-920C-F017F3C32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70" y="0"/>
            <a:ext cx="5749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047B-51C6-43FB-8354-E17DD77A9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32D76-BF95-4637-8E84-C4D87BA79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CC4911-C4A4-4F94-8E54-D35377286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24" y="0"/>
            <a:ext cx="99113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3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A145BB-7D9D-437C-AF9A-BEF13A70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6C32F-EB87-4128-8A08-AC0FDE8E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1D2910-F7C0-4582-909C-6FBB76015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73" y="0"/>
            <a:ext cx="8973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03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CBDBBD-6649-4641-87B9-4DA3B0A53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Story 2: building the UHV chamber at PKU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7BE11E4-D166-4F70-AC6A-85232463C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52887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8AED53-A619-4D47-BB84-5CAA7971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66AECCD-DF4B-47F7-A0EC-A058700D3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64691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449421-87A9-427D-AC8D-3F101F9A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F72907C-462C-4173-9410-48A4B7565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9418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300005D-D7D1-4A9C-819A-843B08DC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期末可选大作业之一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308A68-A295-4787-BA44-0294864D5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T.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Esslinger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group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的一系列工作（以及其他相关工作），理解其构建各种光晶格构型的原理，通过数值模拟重复出一些典型光晶格构型的图，并以报告（的一部分）形式写出；</a:t>
            </a:r>
            <a:endParaRPr lang="en-US" altLang="zh-CN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用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Mathematica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中的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Mathieu equation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计算一维简单光晶格在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2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5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10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15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20Er, 25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30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40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, 50 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Er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晶格深度下的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tunneling parameter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（通常以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t 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或 </a:t>
            </a:r>
            <a:r>
              <a:rPr lang="en-US" altLang="zh-CN" i="1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J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表示）；</a:t>
            </a:r>
            <a:endParaRPr lang="en-US" altLang="zh-CN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从数学上理解</a:t>
            </a:r>
            <a:r>
              <a:rPr lang="en-US" altLang="zh-CN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Wannier’s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function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的含义，并选择一种非正方晶格构型（如三角晶格、蜂窝晶格等）计算其在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个不同晶格深度下的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tunneling parameter</a:t>
            </a:r>
            <a:r>
              <a:rPr lang="zh-CN" altLang="en-US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87361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48D86-A257-4232-A185-A7453F727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/>
              <a:t>Story 3: Building the HV-but-LARGE chamber at PKU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5EFBF1-598E-4994-9682-383CC81BB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70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33A70-28E2-4F0E-81FF-7F92F12F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8041E1B-4AFE-499E-A951-D42A3BF85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57" y="-4649"/>
            <a:ext cx="3848099" cy="6841066"/>
          </a:xfrm>
        </p:spPr>
      </p:pic>
    </p:spTree>
    <p:extLst>
      <p:ext uri="{BB962C8B-B14F-4D97-AF65-F5344CB8AC3E}">
        <p14:creationId xmlns:p14="http://schemas.microsoft.com/office/powerpoint/2010/main" val="2618946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B52F4-555B-41D7-994D-42D71C61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C063CDF-868F-4DFD-85D1-CDC72FB87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4580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8B61BE-73CA-4662-B7A1-71A4F004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1D3A1E1-E969-4D34-B26F-CBBAAC616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5027"/>
            <a:ext cx="3858986" cy="6860422"/>
          </a:xfrm>
        </p:spPr>
      </p:pic>
    </p:spTree>
    <p:extLst>
      <p:ext uri="{BB962C8B-B14F-4D97-AF65-F5344CB8AC3E}">
        <p14:creationId xmlns:p14="http://schemas.microsoft.com/office/powerpoint/2010/main" val="643780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5205B7-12A8-43F3-B195-A050AAED3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776D4D5-03DA-4F3C-9C48-70B82F2F4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193393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247638-7660-444D-9225-8BA259641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58642DB-9BDD-40D2-BA65-FFF8AC003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381143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E4D54-10EE-445F-847A-FB8A7860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1E36640-A913-4702-B24C-AEEA6F65C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101682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355263-4B6A-4911-8D2F-72A8E1B72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4F3FF18-27DC-49F9-A4A9-C66917918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4"/>
          <a:stretch/>
        </p:blipFill>
        <p:spPr>
          <a:xfrm>
            <a:off x="1076946" y="0"/>
            <a:ext cx="7364925" cy="6840205"/>
          </a:xfrm>
        </p:spPr>
      </p:pic>
    </p:spTree>
    <p:extLst>
      <p:ext uri="{BB962C8B-B14F-4D97-AF65-F5344CB8AC3E}">
        <p14:creationId xmlns:p14="http://schemas.microsoft.com/office/powerpoint/2010/main" val="493063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6E2A705-ED7B-4101-81E1-69C8C99EB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966787"/>
            <a:ext cx="11610975" cy="49244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2159E5B-D3AD-440D-8A6E-C8C63DC3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754"/>
            <a:ext cx="10515600" cy="1325563"/>
          </a:xfrm>
        </p:spPr>
        <p:txBody>
          <a:bodyPr/>
          <a:lstStyle/>
          <a:p>
            <a:r>
              <a:rPr lang="zh-CN" altLang="en-US" dirty="0"/>
              <a:t>下期预告</a:t>
            </a:r>
          </a:p>
        </p:txBody>
      </p:sp>
    </p:spTree>
    <p:extLst>
      <p:ext uri="{BB962C8B-B14F-4D97-AF65-F5344CB8AC3E}">
        <p14:creationId xmlns:p14="http://schemas.microsoft.com/office/powerpoint/2010/main" val="300189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92460C-8C5B-4FCD-BCB0-AF000229D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期末可选大作业之二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8FEF55-9359-4888-AD9C-30967B5F6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阅读</a:t>
            </a:r>
            <a:r>
              <a:rPr lang="en-US" altLang="zh-CN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高能物理数据分析</a:t>
            </a:r>
            <a:r>
              <a:rPr lang="en-US" altLang="zh-CN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等书籍或相关综述论文（如</a:t>
            </a:r>
            <a:r>
              <a:rPr lang="en-US" altLang="zh-CN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NIST</a:t>
            </a:r>
            <a:r>
              <a:rPr lang="zh-CN" altLang="en-US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的数据分析方法文档），结合第三节课的内容写一篇</a:t>
            </a:r>
            <a:r>
              <a:rPr lang="en-US" altLang="zh-CN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10~15</a:t>
            </a:r>
            <a:r>
              <a:rPr lang="zh-CN" altLang="en-US" b="1" dirty="0">
                <a:solidFill>
                  <a:srgbClr val="0070C0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页的读书报告。</a:t>
            </a:r>
            <a:endParaRPr lang="en-US" altLang="zh-CN" b="1" dirty="0">
              <a:solidFill>
                <a:srgbClr val="0070C0"/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0794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308A68-A295-4787-BA44-0294864D5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4007"/>
            <a:ext cx="5929859" cy="518659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阅读本页列出的文献，并自己再找出至少五篇相关文献；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阅读，思考，用自己的框架作出综述；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思考并回答以下问题：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pK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甚至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fK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的温度意味着提高相空间密度吗？低温的意义到底在哪里？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现在的关注点在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BEC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上，同样的技术能用于实现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pK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温度的费米子吗？对费米子有什么好办法？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这些技术对于光晶格里面的玻色子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费米子有没有用？现在的前沿是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T/TF = 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多少？为什么？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Font typeface="+mj-ea"/>
              <a:buAutoNum type="arabicPeriod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论文要求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10~15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页。</a:t>
            </a:r>
            <a:endParaRPr lang="en-US" altLang="zh-CN" sz="22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9504A85-E7BF-413E-A3A4-419158C4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099" y="47737"/>
            <a:ext cx="5243901" cy="19603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101CA4-B566-4134-A224-0C9A509A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602" y="2121108"/>
            <a:ext cx="4311050" cy="9322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7461EA-EE59-4A30-8BBE-BBF5BFE5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098" y="4001294"/>
            <a:ext cx="5243901" cy="10599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163643-E3D0-42D0-9B34-F2E93FF89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098" y="5184066"/>
            <a:ext cx="5178555" cy="1308809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300005D-D7D1-4A9C-819A-843B08DC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444"/>
            <a:ext cx="5929858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期末可选大作业之三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: Even Colder?</a:t>
            </a:r>
            <a:endParaRPr lang="zh-CN" altLang="en-US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6234D31-4DC2-4A9B-B6C4-F43E276AB324}"/>
              </a:ext>
            </a:extLst>
          </p:cNvPr>
          <p:cNvSpPr txBox="1"/>
          <p:nvPr/>
        </p:nvSpPr>
        <p:spPr>
          <a:xfrm>
            <a:off x="547141" y="6408295"/>
            <a:ext cx="936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注：这里的关键问题是，在</a:t>
            </a:r>
            <a:r>
              <a:rPr lang="en-US" altLang="zh-CN" b="1" dirty="0" err="1">
                <a:solidFill>
                  <a:srgbClr val="FF0000"/>
                </a:solidFill>
              </a:rPr>
              <a:t>nK</a:t>
            </a:r>
            <a:r>
              <a:rPr lang="zh-CN" altLang="en-US" b="1" dirty="0">
                <a:solidFill>
                  <a:srgbClr val="FF0000"/>
                </a:solidFill>
              </a:rPr>
              <a:t>及更低的温区，除了</a:t>
            </a:r>
            <a:r>
              <a:rPr lang="en-US" altLang="zh-CN" b="1" dirty="0">
                <a:solidFill>
                  <a:srgbClr val="FF0000"/>
                </a:solidFill>
              </a:rPr>
              <a:t>Evaporative Cooling</a:t>
            </a:r>
            <a:r>
              <a:rPr lang="zh-CN" altLang="en-US" b="1" dirty="0">
                <a:solidFill>
                  <a:srgbClr val="FF0000"/>
                </a:solidFill>
              </a:rPr>
              <a:t>，我们还能做什么</a:t>
            </a:r>
            <a:r>
              <a:rPr lang="en-US" altLang="zh-CN" b="1" dirty="0">
                <a:solidFill>
                  <a:srgbClr val="FF0000"/>
                </a:solidFill>
              </a:rPr>
              <a:t>?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38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92460C-8C5B-4FCD-BCB0-AF000229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24928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期末可选大作业之四：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Super-resolution?</a:t>
            </a:r>
            <a:endParaRPr lang="zh-CN" altLang="en-US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内容占位符 3">
            <a:extLst>
              <a:ext uri="{FF2B5EF4-FFF2-40B4-BE49-F238E27FC236}">
                <a16:creationId xmlns:a16="http://schemas.microsoft.com/office/drawing/2014/main" id="{65A368C2-9185-4EB3-9631-4A2A625B2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4007"/>
            <a:ext cx="5929859" cy="518659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阅读本页列出的文献，并自己再找出至少五篇相关文献；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阅读，思考，用自己的框架作出综述；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思考并回答以下问题：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为什么要追求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nm </a:t>
            </a:r>
            <a:r>
              <a:rPr lang="en-US" altLang="zh-CN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superresolution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？提供了之前工具做不到的什么便利？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Is it important or just ‘cool’ to have?</a:t>
            </a: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目前的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high-resolution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super-resolution imaging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技术对于玻色子和费米子有难易区分度吗？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目前的精密成像技术主要是用于二维体系，请调研对三维体系进行高分辨精密成像的工作现状。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Font typeface="+mj-ea"/>
              <a:buAutoNum type="arabicPeriod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论文要求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10~15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页。</a:t>
            </a:r>
            <a:endParaRPr lang="en-US" altLang="zh-CN" sz="22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0413E6-C13A-4B33-8C59-681ECB35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308" y="654818"/>
            <a:ext cx="5041692" cy="17599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E70DBB2-5058-4227-A864-278875B3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10" y="2928937"/>
            <a:ext cx="5548313" cy="10001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BDA8F1-4E33-4588-B758-179239C95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026" y="4102792"/>
            <a:ext cx="3738797" cy="10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92460C-8C5B-4FCD-BCB0-AF000229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85085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期末可选大作业之五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: </a:t>
            </a:r>
            <a:r>
              <a:rPr lang="en-US" altLang="zh-CN" b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Manybody</a:t>
            </a:r>
            <a:r>
              <a:rPr lang="en-US" altLang="zh-CN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 correlations?</a:t>
            </a:r>
            <a:endParaRPr lang="zh-CN" altLang="en-US" b="1" dirty="0"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sp>
        <p:nvSpPr>
          <p:cNvPr id="6" name="内容占位符 3">
            <a:extLst>
              <a:ext uri="{FF2B5EF4-FFF2-40B4-BE49-F238E27FC236}">
                <a16:creationId xmlns:a16="http://schemas.microsoft.com/office/drawing/2014/main" id="{65A368C2-9185-4EB3-9631-4A2A625B2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4007"/>
            <a:ext cx="5929859" cy="518659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阅读本页列出的文献，并自己再找出至少五篇相关文献；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阅读，思考，用自己的框架作出综述；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3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思考并回答以下问题：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Mean-field, correlation, many-body, 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等等这些概念之间有什么联系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?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在最近的工作中，人们追求的是什么样的“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Correlation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”？（大家记得，在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I. Bloch 2002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年的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Nature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里面已经开始说自己实现了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strongly correlated (Mott-insulating) systems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了，相同的词，可能意义并不相同）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最近工作的进步主要是制备强关联体系，还是探测强关联体系？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3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有哪些“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holy grail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”在那里，长时间够不到，但人们都知道它们重要？尝试列举出</a:t>
            </a:r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2~3</a:t>
            </a:r>
            <a:r>
              <a: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个，并分析其实现中的关键困难。</a:t>
            </a:r>
            <a:endParaRPr lang="en-US" altLang="zh-CN" sz="18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Font typeface="+mj-ea"/>
              <a:buAutoNum type="arabicPeriod"/>
            </a:pP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论文要求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10~15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页。</a:t>
            </a:r>
            <a:endParaRPr lang="en-US" altLang="zh-CN" sz="2200" dirty="0">
              <a:solidFill>
                <a:srgbClr val="0070C0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0A83B67-4475-42C7-939D-B0CA3E26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097" y="667062"/>
            <a:ext cx="4613812" cy="19028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67FD0C-B69C-439F-BB0E-E95ED8AC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097" y="2668144"/>
            <a:ext cx="4808919" cy="13255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E21EAD-53CD-4210-8857-941A245FB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097" y="4091975"/>
            <a:ext cx="4928215" cy="7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3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CA234-C574-4F75-AB76-BB45F3A3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5743" cy="1325563"/>
          </a:xfrm>
        </p:spPr>
        <p:txBody>
          <a:bodyPr>
            <a:normAutofit/>
          </a:bodyPr>
          <a:lstStyle/>
          <a:p>
            <a:r>
              <a:rPr lang="zh-CN" altLang="en-US" sz="3200" b="1" dirty="0"/>
              <a:t>补一张图片：</a:t>
            </a:r>
            <a:r>
              <a:rPr lang="en-US" altLang="zh-CN" sz="3200" b="1" dirty="0"/>
              <a:t>TOF after an optical lattice pulse</a:t>
            </a:r>
            <a:endParaRPr lang="zh-CN" altLang="en-US" sz="32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05C86D-0DE2-4F53-9158-994F060D1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78F414-7466-4A94-9C5A-1E6DBCB61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318" y="1523184"/>
            <a:ext cx="5317296" cy="53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5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31909-33FE-455D-908B-218B443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/>
              <a:t>Story 1: Building the Cs UHV chamber at </a:t>
            </a:r>
            <a:r>
              <a:rPr lang="en-US" altLang="zh-CN" sz="3600" b="1" dirty="0" err="1"/>
              <a:t>UChicago</a:t>
            </a:r>
            <a:endParaRPr lang="zh-CN" altLang="en-US" sz="3600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697F48-FC32-40BD-85CC-8320E3FCA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046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868263-AEEE-475B-9C93-C6F8B48C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D95553-1063-4A21-9D18-671179249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8B9E5A5-B703-479B-8F8C-434906EBD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971" y="0"/>
            <a:ext cx="4506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57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950</TotalTime>
  <Words>670</Words>
  <Application>Microsoft Office PowerPoint</Application>
  <PresentationFormat>宽屏</PresentationFormat>
  <Paragraphs>38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等线</vt:lpstr>
      <vt:lpstr>等线 Light</vt:lpstr>
      <vt:lpstr>华文仿宋</vt:lpstr>
      <vt:lpstr>Arial</vt:lpstr>
      <vt:lpstr>Times New Roman</vt:lpstr>
      <vt:lpstr>Office 主题​​</vt:lpstr>
      <vt:lpstr>Vacuum Technology</vt:lpstr>
      <vt:lpstr>期末可选大作业之一</vt:lpstr>
      <vt:lpstr>期末可选大作业之二</vt:lpstr>
      <vt:lpstr>期末可选大作业之三: Even Colder?</vt:lpstr>
      <vt:lpstr>期末可选大作业之四：Super-resolution?</vt:lpstr>
      <vt:lpstr>期末可选大作业之五: Manybody correlations?</vt:lpstr>
      <vt:lpstr>补一张图片：TOF after an optical lattice pulse</vt:lpstr>
      <vt:lpstr>Story 1: Building the Cs UHV chamber at UChicago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Story 2: building the UHV chamber at PKU</vt:lpstr>
      <vt:lpstr>PowerPoint 演示文稿</vt:lpstr>
      <vt:lpstr>PowerPoint 演示文稿</vt:lpstr>
      <vt:lpstr>Story 3: Building the HV-but-LARGE chamber at PKU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下期预告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熙博</dc:creator>
  <cp:lastModifiedBy>Xibo Zhang</cp:lastModifiedBy>
  <cp:revision>16</cp:revision>
  <dcterms:created xsi:type="dcterms:W3CDTF">2019-05-19T00:35:07Z</dcterms:created>
  <dcterms:modified xsi:type="dcterms:W3CDTF">2019-05-21T14:02:11Z</dcterms:modified>
</cp:coreProperties>
</file>